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0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E2188-1D20-41A7-9408-3995D21B6A31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78EB-8CB8-40F8-881E-34AB8E52B6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371600" y="838200"/>
            <a:ext cx="5943600" cy="2590800"/>
          </a:xfrm>
          <a:prstGeom prst="wave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Wave 4"/>
          <p:cNvSpPr/>
          <p:nvPr/>
        </p:nvSpPr>
        <p:spPr>
          <a:xfrm>
            <a:off x="2057400" y="4038600"/>
            <a:ext cx="6248400" cy="2514600"/>
          </a:xfrm>
          <a:prstGeom prst="wav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5618" y="1671935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Partial Quotients</a:t>
            </a:r>
            <a:endParaRPr lang="en-US" sz="540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4602540"/>
            <a:ext cx="579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Help Students build on multiplies of ten and find easy multiples of the divisor</a:t>
            </a:r>
            <a:endParaRPr lang="en-US" sz="32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30 ÷ 3</a:t>
            </a:r>
          </a:p>
          <a:p>
            <a:pPr marL="0" indent="0" algn="ctr">
              <a:buNone/>
            </a:pPr>
            <a:r>
              <a:rPr lang="en-US" sz="8000" dirty="0" smtClean="0"/>
              <a:t>90 ÷ 3</a:t>
            </a:r>
          </a:p>
          <a:p>
            <a:pPr marL="0" indent="0" algn="ctr">
              <a:buNone/>
            </a:pPr>
            <a:r>
              <a:rPr lang="en-US" sz="8000" dirty="0" smtClean="0"/>
              <a:t>92 ÷ 3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85326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5 ÷ 5</a:t>
            </a:r>
          </a:p>
          <a:p>
            <a:pPr marL="0" indent="0" algn="ctr">
              <a:buNone/>
            </a:pPr>
            <a:r>
              <a:rPr lang="en-US" sz="8000" dirty="0" smtClean="0"/>
              <a:t>10 ÷ 5</a:t>
            </a:r>
          </a:p>
          <a:p>
            <a:pPr marL="0" indent="0" algn="ctr">
              <a:buNone/>
            </a:pPr>
            <a:r>
              <a:rPr lang="en-US" sz="8000" dirty="0" smtClean="0"/>
              <a:t>24 </a:t>
            </a:r>
            <a:r>
              <a:rPr lang="en-US" sz="8000" dirty="0"/>
              <a:t>÷</a:t>
            </a:r>
            <a:r>
              <a:rPr lang="en-US" sz="8000" dirty="0" smtClean="0"/>
              <a:t> 5</a:t>
            </a:r>
          </a:p>
          <a:p>
            <a:pPr marL="0" indent="0" algn="ctr">
              <a:buNone/>
            </a:pPr>
            <a:r>
              <a:rPr lang="en-US" sz="8000" dirty="0"/>
              <a:t>50 </a:t>
            </a:r>
            <a:r>
              <a:rPr lang="en-US" sz="8000" dirty="0" smtClean="0"/>
              <a:t>÷ 5</a:t>
            </a:r>
          </a:p>
          <a:p>
            <a:pPr marL="0" indent="0" algn="ctr">
              <a:buNone/>
            </a:pPr>
            <a:r>
              <a:rPr lang="en-US" sz="8000" dirty="0" smtClean="0"/>
              <a:t>77</a:t>
            </a:r>
            <a:r>
              <a:rPr lang="en-US" sz="8000" dirty="0"/>
              <a:t> </a:t>
            </a:r>
            <a:r>
              <a:rPr lang="en-US" sz="8000" dirty="0" smtClean="0"/>
              <a:t>÷ 5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02547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371600" y="838200"/>
            <a:ext cx="5943600" cy="2590800"/>
          </a:xfrm>
          <a:prstGeom prst="wave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5618" y="1671935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Category 2</a:t>
            </a:r>
            <a:endParaRPr lang="en-US" sz="540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300 ÷ 3</a:t>
            </a:r>
          </a:p>
          <a:p>
            <a:pPr marL="0" indent="0" algn="ctr">
              <a:buNone/>
            </a:pPr>
            <a:r>
              <a:rPr lang="en-US" sz="8000" dirty="0" smtClean="0"/>
              <a:t>120 ÷ 3</a:t>
            </a:r>
          </a:p>
          <a:p>
            <a:pPr marL="0" indent="0" algn="ctr">
              <a:buNone/>
            </a:pPr>
            <a:r>
              <a:rPr lang="en-US" sz="8000" dirty="0" smtClean="0"/>
              <a:t>420 ÷ 3</a:t>
            </a:r>
          </a:p>
        </p:txBody>
      </p:sp>
    </p:spTree>
    <p:extLst>
      <p:ext uri="{BB962C8B-B14F-4D97-AF65-F5344CB8AC3E}">
        <p14:creationId xmlns:p14="http://schemas.microsoft.com/office/powerpoint/2010/main" val="45893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000" dirty="0" smtClean="0"/>
              <a:t>30 ÷ 6</a:t>
            </a:r>
          </a:p>
          <a:p>
            <a:pPr marL="0" indent="0" algn="ctr">
              <a:buNone/>
            </a:pPr>
            <a:r>
              <a:rPr lang="en-US" sz="8000" dirty="0" smtClean="0"/>
              <a:t>18 ÷ 6</a:t>
            </a:r>
          </a:p>
          <a:p>
            <a:pPr marL="0" indent="0" algn="ctr">
              <a:buNone/>
            </a:pPr>
            <a:r>
              <a:rPr lang="en-US" sz="8000" dirty="0" smtClean="0"/>
              <a:t>300 ÷ 6</a:t>
            </a:r>
          </a:p>
          <a:p>
            <a:pPr marL="0" indent="0" algn="ctr">
              <a:buNone/>
            </a:pPr>
            <a:r>
              <a:rPr lang="en-US" sz="8000" dirty="0" smtClean="0"/>
              <a:t>348 ÷ 6 </a:t>
            </a:r>
          </a:p>
        </p:txBody>
      </p:sp>
    </p:spTree>
    <p:extLst>
      <p:ext uri="{BB962C8B-B14F-4D97-AF65-F5344CB8AC3E}">
        <p14:creationId xmlns:p14="http://schemas.microsoft.com/office/powerpoint/2010/main" val="340137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100 ÷ 4</a:t>
            </a:r>
          </a:p>
          <a:p>
            <a:pPr marL="0" indent="0" algn="ctr">
              <a:buNone/>
            </a:pPr>
            <a:r>
              <a:rPr lang="en-US" sz="8000" dirty="0" smtClean="0"/>
              <a:t>200 ÷ 4</a:t>
            </a:r>
          </a:p>
          <a:p>
            <a:pPr marL="0" indent="0" algn="ctr">
              <a:buNone/>
            </a:pPr>
            <a:r>
              <a:rPr lang="en-US" sz="8000" dirty="0" smtClean="0"/>
              <a:t>40 ÷ 4</a:t>
            </a:r>
          </a:p>
          <a:p>
            <a:pPr marL="0" indent="0" algn="ctr">
              <a:buNone/>
            </a:pPr>
            <a:r>
              <a:rPr lang="en-US" sz="8000" dirty="0" smtClean="0"/>
              <a:t>16 ÷ 4</a:t>
            </a:r>
          </a:p>
          <a:p>
            <a:pPr marL="0" indent="0" algn="ctr">
              <a:buNone/>
            </a:pPr>
            <a:r>
              <a:rPr lang="en-US" sz="8000" dirty="0" smtClean="0"/>
              <a:t>256 ÷ 4</a:t>
            </a:r>
          </a:p>
        </p:txBody>
      </p:sp>
    </p:spTree>
    <p:extLst>
      <p:ext uri="{BB962C8B-B14F-4D97-AF65-F5344CB8AC3E}">
        <p14:creationId xmlns:p14="http://schemas.microsoft.com/office/powerpoint/2010/main" val="280655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000" dirty="0" smtClean="0"/>
              <a:t>400 ÷ 4</a:t>
            </a:r>
          </a:p>
          <a:p>
            <a:pPr marL="0" indent="0" algn="ctr">
              <a:buNone/>
            </a:pPr>
            <a:r>
              <a:rPr lang="en-US" sz="8000" dirty="0" smtClean="0"/>
              <a:t>80 ÷ 4</a:t>
            </a:r>
          </a:p>
          <a:p>
            <a:pPr marL="0" indent="0" algn="ctr">
              <a:buNone/>
            </a:pPr>
            <a:r>
              <a:rPr lang="en-US" sz="8000" dirty="0" smtClean="0"/>
              <a:t>16 ÷ 4</a:t>
            </a:r>
          </a:p>
          <a:p>
            <a:pPr marL="0" indent="0" algn="ctr">
              <a:buNone/>
            </a:pPr>
            <a:r>
              <a:rPr lang="en-US" sz="8000" dirty="0" smtClean="0"/>
              <a:t>496 ÷ 4</a:t>
            </a:r>
          </a:p>
        </p:txBody>
      </p:sp>
    </p:spTree>
    <p:extLst>
      <p:ext uri="{BB962C8B-B14F-4D97-AF65-F5344CB8AC3E}">
        <p14:creationId xmlns:p14="http://schemas.microsoft.com/office/powerpoint/2010/main" val="338312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/>
              <a:t>1</a:t>
            </a:r>
            <a:r>
              <a:rPr lang="en-US" sz="8000" dirty="0" smtClean="0"/>
              <a:t>00 ÷ 4</a:t>
            </a:r>
          </a:p>
          <a:p>
            <a:pPr marL="0" indent="0" algn="ctr">
              <a:buNone/>
            </a:pPr>
            <a:r>
              <a:rPr lang="en-US" sz="8000" dirty="0" smtClean="0"/>
              <a:t>40 ÷ 4</a:t>
            </a:r>
          </a:p>
          <a:p>
            <a:pPr marL="0" indent="0" algn="ctr">
              <a:buNone/>
            </a:pPr>
            <a:r>
              <a:rPr lang="en-US" sz="8000" dirty="0" smtClean="0"/>
              <a:t>24 ÷ 4</a:t>
            </a:r>
          </a:p>
          <a:p>
            <a:pPr marL="0" indent="0" algn="ctr">
              <a:buNone/>
            </a:pPr>
            <a:r>
              <a:rPr lang="en-US" sz="8000" dirty="0"/>
              <a:t>4</a:t>
            </a:r>
            <a:r>
              <a:rPr lang="en-US" sz="8000" dirty="0" smtClean="0"/>
              <a:t> ÷ 4</a:t>
            </a:r>
          </a:p>
          <a:p>
            <a:pPr marL="0" indent="0" algn="ctr">
              <a:buNone/>
            </a:pPr>
            <a:r>
              <a:rPr lang="en-US" sz="8000" dirty="0" smtClean="0"/>
              <a:t>124 ÷ 4</a:t>
            </a:r>
          </a:p>
        </p:txBody>
      </p:sp>
    </p:spTree>
    <p:extLst>
      <p:ext uri="{BB962C8B-B14F-4D97-AF65-F5344CB8AC3E}">
        <p14:creationId xmlns:p14="http://schemas.microsoft.com/office/powerpoint/2010/main" val="408024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1</a:t>
            </a:r>
            <a:r>
              <a:rPr lang="en-US" sz="8000" dirty="0"/>
              <a:t>6</a:t>
            </a:r>
            <a:r>
              <a:rPr lang="en-US" sz="8000" dirty="0" smtClean="0"/>
              <a:t>0 ÷ 8</a:t>
            </a:r>
          </a:p>
          <a:p>
            <a:pPr marL="0" indent="0" algn="ctr">
              <a:buNone/>
            </a:pPr>
            <a:r>
              <a:rPr lang="en-US" sz="8000" dirty="0" smtClean="0"/>
              <a:t>16 ÷ 8</a:t>
            </a:r>
          </a:p>
          <a:p>
            <a:pPr marL="0" indent="0" algn="ctr">
              <a:buNone/>
            </a:pPr>
            <a:r>
              <a:rPr lang="en-US" sz="8000" dirty="0" smtClean="0"/>
              <a:t>400 ÷ 8</a:t>
            </a:r>
          </a:p>
          <a:p>
            <a:pPr marL="0" indent="0" algn="ctr">
              <a:buNone/>
            </a:pPr>
            <a:r>
              <a:rPr lang="en-US" sz="8000" dirty="0" smtClean="0"/>
              <a:t>80 ÷ 8</a:t>
            </a:r>
          </a:p>
          <a:p>
            <a:pPr marL="0" indent="0" algn="ctr">
              <a:buNone/>
            </a:pPr>
            <a:r>
              <a:rPr lang="en-US" sz="8000" dirty="0" smtClean="0"/>
              <a:t>496 ÷ 8</a:t>
            </a:r>
          </a:p>
        </p:txBody>
      </p:sp>
    </p:spTree>
    <p:extLst>
      <p:ext uri="{BB962C8B-B14F-4D97-AF65-F5344CB8AC3E}">
        <p14:creationId xmlns:p14="http://schemas.microsoft.com/office/powerpoint/2010/main" val="234908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120 ÷ 6</a:t>
            </a:r>
          </a:p>
          <a:p>
            <a:pPr marL="0" indent="0" algn="ctr">
              <a:buNone/>
            </a:pPr>
            <a:r>
              <a:rPr lang="en-US" sz="8000" dirty="0" smtClean="0"/>
              <a:t>18 ÷ 6</a:t>
            </a:r>
          </a:p>
          <a:p>
            <a:pPr marL="0" indent="0" algn="ctr">
              <a:buNone/>
            </a:pPr>
            <a:r>
              <a:rPr lang="en-US" sz="8000" dirty="0"/>
              <a:t>6</a:t>
            </a:r>
            <a:r>
              <a:rPr lang="en-US" sz="8000" dirty="0" smtClean="0"/>
              <a:t>0 ÷ 6</a:t>
            </a:r>
          </a:p>
          <a:p>
            <a:pPr marL="0" indent="0" algn="ctr">
              <a:buNone/>
            </a:pPr>
            <a:r>
              <a:rPr lang="en-US" sz="8000" dirty="0" smtClean="0"/>
              <a:t>300 ÷ 6</a:t>
            </a:r>
          </a:p>
          <a:p>
            <a:pPr marL="0" indent="0" algn="ctr">
              <a:buNone/>
            </a:pPr>
            <a:r>
              <a:rPr lang="en-US" sz="8000" dirty="0" smtClean="0"/>
              <a:t>180 ÷ 6</a:t>
            </a:r>
          </a:p>
          <a:p>
            <a:pPr marL="0" indent="0" algn="ctr">
              <a:buNone/>
            </a:pPr>
            <a:r>
              <a:rPr lang="en-US" sz="8000" dirty="0" smtClean="0"/>
              <a:t>500 ÷ 6</a:t>
            </a:r>
          </a:p>
        </p:txBody>
      </p:sp>
    </p:spTree>
    <p:extLst>
      <p:ext uri="{BB962C8B-B14F-4D97-AF65-F5344CB8AC3E}">
        <p14:creationId xmlns:p14="http://schemas.microsoft.com/office/powerpoint/2010/main" val="135877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371600" y="838200"/>
            <a:ext cx="5943600" cy="2590800"/>
          </a:xfrm>
          <a:prstGeom prst="wave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5618" y="1671935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Category 1</a:t>
            </a:r>
            <a:endParaRPr lang="en-US" sz="540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100 ÷ 5</a:t>
            </a:r>
          </a:p>
          <a:p>
            <a:pPr marL="0" indent="0" algn="ctr">
              <a:buNone/>
            </a:pPr>
            <a:r>
              <a:rPr lang="en-US" sz="8000" dirty="0" smtClean="0"/>
              <a:t>200 ÷ 5</a:t>
            </a:r>
          </a:p>
          <a:p>
            <a:pPr marL="0" indent="0" algn="ctr">
              <a:buNone/>
            </a:pPr>
            <a:r>
              <a:rPr lang="en-US" sz="8000" dirty="0" smtClean="0"/>
              <a:t>30 ÷ 5</a:t>
            </a:r>
          </a:p>
          <a:p>
            <a:pPr marL="0" indent="0" algn="ctr">
              <a:buNone/>
            </a:pPr>
            <a:r>
              <a:rPr lang="en-US" sz="8000" dirty="0" smtClean="0"/>
              <a:t>5 ÷ 5</a:t>
            </a:r>
          </a:p>
          <a:p>
            <a:pPr marL="0" indent="0" algn="ctr">
              <a:buNone/>
            </a:pPr>
            <a:r>
              <a:rPr lang="en-US" sz="8000" dirty="0" smtClean="0"/>
              <a:t>235 ÷ 5</a:t>
            </a:r>
          </a:p>
        </p:txBody>
      </p:sp>
    </p:spTree>
    <p:extLst>
      <p:ext uri="{BB962C8B-B14F-4D97-AF65-F5344CB8AC3E}">
        <p14:creationId xmlns:p14="http://schemas.microsoft.com/office/powerpoint/2010/main" val="253637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/>
              <a:t>9</a:t>
            </a:r>
            <a:r>
              <a:rPr lang="en-US" sz="8000" dirty="0" smtClean="0"/>
              <a:t>00 ÷ 3</a:t>
            </a:r>
          </a:p>
          <a:p>
            <a:pPr marL="0" indent="0" algn="ctr">
              <a:buNone/>
            </a:pPr>
            <a:r>
              <a:rPr lang="en-US" sz="8000" dirty="0"/>
              <a:t>3</a:t>
            </a:r>
            <a:r>
              <a:rPr lang="en-US" sz="8000" dirty="0" smtClean="0"/>
              <a:t>00 ÷ 3</a:t>
            </a:r>
          </a:p>
          <a:p>
            <a:pPr marL="0" indent="0" algn="ctr">
              <a:buNone/>
            </a:pPr>
            <a:r>
              <a:rPr lang="en-US" sz="8000" dirty="0" smtClean="0"/>
              <a:t>240 ÷ 3</a:t>
            </a:r>
          </a:p>
          <a:p>
            <a:pPr marL="0" indent="0" algn="ctr">
              <a:buNone/>
            </a:pPr>
            <a:r>
              <a:rPr lang="en-US" sz="8000" dirty="0" smtClean="0"/>
              <a:t>12 ÷ 3</a:t>
            </a:r>
          </a:p>
          <a:p>
            <a:pPr marL="0" indent="0" algn="ctr">
              <a:buNone/>
            </a:pPr>
            <a:r>
              <a:rPr lang="en-US" sz="8000" dirty="0" smtClean="0"/>
              <a:t>852 ÷ 3</a:t>
            </a:r>
          </a:p>
        </p:txBody>
      </p:sp>
    </p:spTree>
    <p:extLst>
      <p:ext uri="{BB962C8B-B14F-4D97-AF65-F5344CB8AC3E}">
        <p14:creationId xmlns:p14="http://schemas.microsoft.com/office/powerpoint/2010/main" val="152841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371600" y="838200"/>
            <a:ext cx="5943600" cy="2590800"/>
          </a:xfrm>
          <a:prstGeom prst="wave">
            <a:avLst/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5618" y="1671935"/>
            <a:ext cx="518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ln w="18000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Category 3 </a:t>
            </a:r>
            <a:endParaRPr lang="en-US" sz="5400" dirty="0">
              <a:ln w="18000">
                <a:solidFill>
                  <a:srgbClr val="FF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/>
              <a:t>1</a:t>
            </a:r>
            <a:r>
              <a:rPr lang="en-US" sz="8000" dirty="0" smtClean="0"/>
              <a:t>00 ÷ 25</a:t>
            </a:r>
          </a:p>
          <a:p>
            <a:pPr marL="0" indent="0" algn="ctr">
              <a:buNone/>
            </a:pPr>
            <a:r>
              <a:rPr lang="en-US" sz="8000" dirty="0" smtClean="0"/>
              <a:t>250 ÷ 25</a:t>
            </a:r>
          </a:p>
          <a:p>
            <a:pPr marL="0" indent="0" algn="ctr">
              <a:buNone/>
            </a:pPr>
            <a:r>
              <a:rPr lang="en-US" sz="8000" dirty="0" smtClean="0"/>
              <a:t>500 ÷ 25</a:t>
            </a:r>
          </a:p>
        </p:txBody>
      </p:sp>
    </p:spTree>
    <p:extLst>
      <p:ext uri="{BB962C8B-B14F-4D97-AF65-F5344CB8AC3E}">
        <p14:creationId xmlns:p14="http://schemas.microsoft.com/office/powerpoint/2010/main" val="162982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1</a:t>
            </a:r>
            <a:r>
              <a:rPr lang="en-US" sz="8000" dirty="0"/>
              <a:t>5</a:t>
            </a:r>
            <a:r>
              <a:rPr lang="en-US" sz="8000" dirty="0" smtClean="0"/>
              <a:t>0 ÷ </a:t>
            </a:r>
            <a:r>
              <a:rPr lang="en-US" sz="8000" dirty="0"/>
              <a:t>1</a:t>
            </a:r>
            <a:r>
              <a:rPr lang="en-US" sz="8000" dirty="0" smtClean="0"/>
              <a:t>5</a:t>
            </a:r>
          </a:p>
          <a:p>
            <a:pPr marL="0" indent="0" algn="ctr">
              <a:buNone/>
            </a:pPr>
            <a:r>
              <a:rPr lang="en-US" sz="8000" dirty="0" smtClean="0"/>
              <a:t>300 ÷ </a:t>
            </a:r>
            <a:r>
              <a:rPr lang="en-US" sz="8000" dirty="0"/>
              <a:t>1</a:t>
            </a:r>
            <a:r>
              <a:rPr lang="en-US" sz="8000" dirty="0" smtClean="0"/>
              <a:t>5</a:t>
            </a:r>
          </a:p>
          <a:p>
            <a:pPr marL="0" indent="0" algn="ctr">
              <a:buNone/>
            </a:pPr>
            <a:r>
              <a:rPr lang="en-US" sz="8000" dirty="0"/>
              <a:t>6</a:t>
            </a:r>
            <a:r>
              <a:rPr lang="en-US" sz="8000" dirty="0" smtClean="0"/>
              <a:t>00 ÷ </a:t>
            </a:r>
            <a:r>
              <a:rPr lang="en-US" sz="8000" dirty="0"/>
              <a:t>1</a:t>
            </a:r>
            <a:r>
              <a:rPr lang="en-US" sz="8000" dirty="0" smtClean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9641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120 ÷ 1</a:t>
            </a:r>
            <a:r>
              <a:rPr lang="en-US" sz="8000" dirty="0"/>
              <a:t>2</a:t>
            </a:r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/>
              <a:t>240 ÷ 1</a:t>
            </a:r>
            <a:r>
              <a:rPr lang="en-US" sz="8000" dirty="0"/>
              <a:t>2</a:t>
            </a:r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/>
              <a:t>360 ÷ 12</a:t>
            </a:r>
          </a:p>
          <a:p>
            <a:pPr marL="0" indent="0" algn="ctr">
              <a:buNone/>
            </a:pPr>
            <a:r>
              <a:rPr lang="en-US" sz="8000" dirty="0"/>
              <a:t>36 </a:t>
            </a:r>
            <a:r>
              <a:rPr lang="en-US" sz="8000" dirty="0" smtClean="0"/>
              <a:t>÷ 12</a:t>
            </a:r>
          </a:p>
          <a:p>
            <a:pPr marL="0" indent="0" algn="ctr">
              <a:buNone/>
            </a:pPr>
            <a:r>
              <a:rPr lang="en-US" sz="8000" dirty="0" smtClean="0"/>
              <a:t>396 ÷ 12</a:t>
            </a:r>
          </a:p>
        </p:txBody>
      </p:sp>
    </p:spTree>
    <p:extLst>
      <p:ext uri="{BB962C8B-B14F-4D97-AF65-F5344CB8AC3E}">
        <p14:creationId xmlns:p14="http://schemas.microsoft.com/office/powerpoint/2010/main" val="148139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120 ÷ 1</a:t>
            </a:r>
            <a:r>
              <a:rPr lang="en-US" sz="8000" dirty="0"/>
              <a:t>2</a:t>
            </a:r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/>
              <a:t>240 ÷ 1</a:t>
            </a:r>
            <a:r>
              <a:rPr lang="en-US" sz="8000" dirty="0"/>
              <a:t>2</a:t>
            </a:r>
            <a:endParaRPr lang="en-US" sz="8000" dirty="0" smtClean="0"/>
          </a:p>
          <a:p>
            <a:pPr marL="0" indent="0" algn="ctr">
              <a:buNone/>
            </a:pPr>
            <a:r>
              <a:rPr lang="en-US" sz="8000" dirty="0" smtClean="0"/>
              <a:t>368 ÷ 12</a:t>
            </a:r>
          </a:p>
        </p:txBody>
      </p:sp>
    </p:spTree>
    <p:extLst>
      <p:ext uri="{BB962C8B-B14F-4D97-AF65-F5344CB8AC3E}">
        <p14:creationId xmlns:p14="http://schemas.microsoft.com/office/powerpoint/2010/main" val="9726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000" dirty="0" smtClean="0"/>
              <a:t>130 ÷ 13</a:t>
            </a:r>
          </a:p>
          <a:p>
            <a:pPr marL="0" indent="0" algn="ctr">
              <a:buNone/>
            </a:pPr>
            <a:r>
              <a:rPr lang="en-US" sz="8000" dirty="0" smtClean="0"/>
              <a:t>26 ÷ 13</a:t>
            </a:r>
          </a:p>
          <a:p>
            <a:pPr marL="0" indent="0" algn="ctr">
              <a:buNone/>
            </a:pPr>
            <a:r>
              <a:rPr lang="en-US" sz="8000" dirty="0" smtClean="0"/>
              <a:t>52 ÷ 13</a:t>
            </a:r>
          </a:p>
          <a:p>
            <a:pPr marL="0" indent="0" algn="ctr">
              <a:buNone/>
            </a:pPr>
            <a:r>
              <a:rPr lang="en-US" sz="8000" dirty="0" smtClean="0"/>
              <a:t>195 ÷ 13</a:t>
            </a:r>
          </a:p>
        </p:txBody>
      </p:sp>
    </p:spTree>
    <p:extLst>
      <p:ext uri="{BB962C8B-B14F-4D97-AF65-F5344CB8AC3E}">
        <p14:creationId xmlns:p14="http://schemas.microsoft.com/office/powerpoint/2010/main" val="242149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000" dirty="0" smtClean="0"/>
              <a:t>100 ÷ 20</a:t>
            </a:r>
          </a:p>
          <a:p>
            <a:pPr marL="0" indent="0" algn="ctr">
              <a:buNone/>
            </a:pPr>
            <a:r>
              <a:rPr lang="en-US" sz="8000" dirty="0" smtClean="0"/>
              <a:t>200 ÷ 20</a:t>
            </a:r>
          </a:p>
          <a:p>
            <a:pPr marL="0" indent="0" algn="ctr">
              <a:buNone/>
            </a:pPr>
            <a:r>
              <a:rPr lang="en-US" sz="8000" dirty="0" smtClean="0"/>
              <a:t>400 ÷ 20</a:t>
            </a:r>
          </a:p>
          <a:p>
            <a:pPr marL="0" indent="0" algn="ctr">
              <a:buNone/>
            </a:pPr>
            <a:r>
              <a:rPr lang="en-US" sz="8000" dirty="0" smtClean="0"/>
              <a:t>500 ÷ 20</a:t>
            </a:r>
          </a:p>
        </p:txBody>
      </p:sp>
    </p:spTree>
    <p:extLst>
      <p:ext uri="{BB962C8B-B14F-4D97-AF65-F5344CB8AC3E}">
        <p14:creationId xmlns:p14="http://schemas.microsoft.com/office/powerpoint/2010/main" val="141043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000" dirty="0" smtClean="0"/>
              <a:t>70 ÷ 35</a:t>
            </a:r>
          </a:p>
          <a:p>
            <a:pPr marL="0" indent="0" algn="ctr">
              <a:buNone/>
            </a:pPr>
            <a:r>
              <a:rPr lang="en-US" sz="8000" dirty="0" smtClean="0"/>
              <a:t>105 ÷ 35</a:t>
            </a:r>
          </a:p>
          <a:p>
            <a:pPr marL="0" indent="0" algn="ctr">
              <a:buNone/>
            </a:pPr>
            <a:r>
              <a:rPr lang="en-US" sz="8000" dirty="0" smtClean="0"/>
              <a:t>350 ÷ 35</a:t>
            </a:r>
          </a:p>
          <a:p>
            <a:pPr marL="0" indent="0" algn="ctr">
              <a:buNone/>
            </a:pPr>
            <a:r>
              <a:rPr lang="en-US" sz="8000" dirty="0" smtClean="0"/>
              <a:t>525 ÷ 35</a:t>
            </a:r>
          </a:p>
        </p:txBody>
      </p:sp>
    </p:spTree>
    <p:extLst>
      <p:ext uri="{BB962C8B-B14F-4D97-AF65-F5344CB8AC3E}">
        <p14:creationId xmlns:p14="http://schemas.microsoft.com/office/powerpoint/2010/main" val="188181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40 ÷ 4</a:t>
            </a:r>
          </a:p>
          <a:p>
            <a:pPr marL="0" indent="0" algn="ctr">
              <a:buNone/>
            </a:pPr>
            <a:r>
              <a:rPr lang="en-US" sz="8000" dirty="0" smtClean="0"/>
              <a:t>16 ÷ 4</a:t>
            </a:r>
          </a:p>
          <a:p>
            <a:pPr marL="0" indent="0" algn="ctr">
              <a:buNone/>
            </a:pPr>
            <a:r>
              <a:rPr lang="en-US" sz="8000" dirty="0" smtClean="0"/>
              <a:t>56 ÷ 4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100 ÷ </a:t>
            </a:r>
            <a:r>
              <a:rPr lang="en-US" sz="8000" dirty="0"/>
              <a:t>2</a:t>
            </a:r>
            <a:r>
              <a:rPr lang="en-US" sz="8000" dirty="0" smtClean="0"/>
              <a:t>5</a:t>
            </a:r>
          </a:p>
          <a:p>
            <a:pPr marL="0" indent="0" algn="ctr">
              <a:buNone/>
            </a:pPr>
            <a:r>
              <a:rPr lang="en-US" sz="8000" dirty="0" smtClean="0"/>
              <a:t>200 ÷ </a:t>
            </a:r>
            <a:r>
              <a:rPr lang="en-US" sz="8000" dirty="0"/>
              <a:t>2</a:t>
            </a:r>
            <a:r>
              <a:rPr lang="en-US" sz="8000" dirty="0" smtClean="0"/>
              <a:t>5</a:t>
            </a:r>
          </a:p>
          <a:p>
            <a:pPr marL="0" indent="0" algn="ctr">
              <a:buNone/>
            </a:pPr>
            <a:r>
              <a:rPr lang="en-US" sz="8000" dirty="0" smtClean="0"/>
              <a:t>500 ÷ </a:t>
            </a:r>
            <a:r>
              <a:rPr lang="en-US" sz="8000" dirty="0"/>
              <a:t>2</a:t>
            </a:r>
            <a:r>
              <a:rPr lang="en-US" sz="8000" dirty="0" smtClean="0"/>
              <a:t>5</a:t>
            </a:r>
          </a:p>
          <a:p>
            <a:pPr marL="0" indent="0" algn="ctr">
              <a:buNone/>
            </a:pPr>
            <a:r>
              <a:rPr lang="en-US" sz="8000" dirty="0" smtClean="0"/>
              <a:t>75 ÷ 25</a:t>
            </a:r>
          </a:p>
          <a:p>
            <a:pPr marL="0" indent="0" algn="ctr">
              <a:buNone/>
            </a:pPr>
            <a:r>
              <a:rPr lang="en-US" sz="8000" dirty="0" smtClean="0"/>
              <a:t>675 ÷ 25</a:t>
            </a:r>
          </a:p>
        </p:txBody>
      </p:sp>
    </p:spTree>
    <p:extLst>
      <p:ext uri="{BB962C8B-B14F-4D97-AF65-F5344CB8AC3E}">
        <p14:creationId xmlns:p14="http://schemas.microsoft.com/office/powerpoint/2010/main" val="78805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30 ÷ 15</a:t>
            </a:r>
          </a:p>
          <a:p>
            <a:pPr marL="0" indent="0" algn="ctr">
              <a:buNone/>
            </a:pPr>
            <a:r>
              <a:rPr lang="en-US" sz="8000" dirty="0"/>
              <a:t>9</a:t>
            </a:r>
            <a:r>
              <a:rPr lang="en-US" sz="8000" dirty="0" smtClean="0"/>
              <a:t>0 ÷ 15</a:t>
            </a:r>
          </a:p>
          <a:p>
            <a:pPr marL="0" indent="0" algn="ctr">
              <a:buNone/>
            </a:pPr>
            <a:r>
              <a:rPr lang="en-US" sz="8000" dirty="0"/>
              <a:t>3</a:t>
            </a:r>
            <a:r>
              <a:rPr lang="en-US" sz="8000" dirty="0" smtClean="0"/>
              <a:t>00 ÷ 15</a:t>
            </a:r>
          </a:p>
          <a:p>
            <a:pPr marL="0" indent="0" algn="ctr">
              <a:buNone/>
            </a:pPr>
            <a:r>
              <a:rPr lang="en-US" sz="8000" dirty="0" smtClean="0"/>
              <a:t>150 ÷ 15</a:t>
            </a:r>
          </a:p>
          <a:p>
            <a:pPr marL="0" indent="0" algn="ctr">
              <a:buNone/>
            </a:pPr>
            <a:r>
              <a:rPr lang="en-US" sz="8000" dirty="0" smtClean="0"/>
              <a:t>540 </a:t>
            </a:r>
            <a:r>
              <a:rPr lang="en-US" sz="8000" smtClean="0"/>
              <a:t>÷ 15</a:t>
            </a:r>
            <a:endParaRPr lang="en-US" sz="8000" dirty="0" smtClean="0"/>
          </a:p>
        </p:txBody>
      </p:sp>
    </p:spTree>
    <p:extLst>
      <p:ext uri="{BB962C8B-B14F-4D97-AF65-F5344CB8AC3E}">
        <p14:creationId xmlns:p14="http://schemas.microsoft.com/office/powerpoint/2010/main" val="276256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30 ÷ 3</a:t>
            </a:r>
          </a:p>
          <a:p>
            <a:pPr marL="0" indent="0" algn="ctr">
              <a:buNone/>
            </a:pPr>
            <a:r>
              <a:rPr lang="en-US" sz="8000" dirty="0" smtClean="0"/>
              <a:t>24 ÷ 3</a:t>
            </a:r>
          </a:p>
          <a:p>
            <a:pPr marL="0" indent="0" algn="ctr">
              <a:buNone/>
            </a:pPr>
            <a:r>
              <a:rPr lang="en-US" sz="8000" dirty="0" smtClean="0"/>
              <a:t>54 ÷ 3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17384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/>
              <a:t>5</a:t>
            </a:r>
            <a:r>
              <a:rPr lang="en-US" sz="8000" dirty="0" smtClean="0"/>
              <a:t>0 ÷ 5</a:t>
            </a:r>
          </a:p>
          <a:p>
            <a:pPr marL="0" indent="0" algn="ctr">
              <a:buNone/>
            </a:pPr>
            <a:r>
              <a:rPr lang="en-US" sz="8000" dirty="0" smtClean="0"/>
              <a:t>30 ÷ 5</a:t>
            </a:r>
          </a:p>
          <a:p>
            <a:pPr marL="0" indent="0" algn="ctr">
              <a:buNone/>
            </a:pPr>
            <a:r>
              <a:rPr lang="en-US" sz="8000" dirty="0" smtClean="0"/>
              <a:t>80 ÷ 5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74561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40 ÷ 4</a:t>
            </a:r>
          </a:p>
          <a:p>
            <a:pPr marL="0" indent="0" algn="ctr">
              <a:buNone/>
            </a:pPr>
            <a:r>
              <a:rPr lang="en-US" sz="8000" dirty="0" smtClean="0"/>
              <a:t>24 ÷ 4</a:t>
            </a:r>
          </a:p>
          <a:p>
            <a:pPr marL="0" indent="0" algn="ctr">
              <a:buNone/>
            </a:pPr>
            <a:r>
              <a:rPr lang="en-US" sz="8000" dirty="0" smtClean="0"/>
              <a:t>67 ÷ 4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01325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000" dirty="0" smtClean="0"/>
              <a:t>40 ÷ 4</a:t>
            </a:r>
          </a:p>
          <a:p>
            <a:pPr marL="0" indent="0" algn="ctr">
              <a:buNone/>
            </a:pPr>
            <a:r>
              <a:rPr lang="en-US" sz="8000" dirty="0" smtClean="0"/>
              <a:t>80 ÷ 4</a:t>
            </a:r>
          </a:p>
          <a:p>
            <a:pPr marL="0" indent="0" algn="ctr">
              <a:buNone/>
            </a:pPr>
            <a:r>
              <a:rPr lang="en-US" sz="8000" dirty="0" smtClean="0"/>
              <a:t>4 ÷ 4</a:t>
            </a:r>
          </a:p>
          <a:p>
            <a:pPr marL="0" indent="0" algn="ctr">
              <a:buNone/>
            </a:pPr>
            <a:r>
              <a:rPr lang="en-US" sz="8000" dirty="0"/>
              <a:t>88 </a:t>
            </a:r>
            <a:r>
              <a:rPr lang="en-US" sz="8000" dirty="0" smtClean="0"/>
              <a:t>÷ 4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93298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000" dirty="0" smtClean="0"/>
              <a:t>40 ÷ 4</a:t>
            </a:r>
          </a:p>
          <a:p>
            <a:pPr marL="0" indent="0" algn="ctr">
              <a:buNone/>
            </a:pPr>
            <a:r>
              <a:rPr lang="en-US" sz="8000" dirty="0" smtClean="0"/>
              <a:t>80 ÷ 4</a:t>
            </a:r>
          </a:p>
          <a:p>
            <a:pPr marL="0" indent="0" algn="ctr">
              <a:buNone/>
            </a:pPr>
            <a:r>
              <a:rPr lang="en-US" sz="8000" dirty="0" smtClean="0"/>
              <a:t>16 ÷ 4</a:t>
            </a:r>
          </a:p>
          <a:p>
            <a:pPr marL="0" indent="0" algn="ctr">
              <a:buNone/>
            </a:pPr>
            <a:r>
              <a:rPr lang="en-US" sz="8000" dirty="0" smtClean="0"/>
              <a:t>96 ÷ 4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41006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4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 smtClean="0"/>
              <a:t>30 ÷ 3</a:t>
            </a:r>
          </a:p>
          <a:p>
            <a:pPr marL="0" indent="0" algn="ctr">
              <a:buNone/>
            </a:pPr>
            <a:r>
              <a:rPr lang="en-US" sz="8000" dirty="0" smtClean="0"/>
              <a:t>18 ÷ 3</a:t>
            </a:r>
          </a:p>
          <a:p>
            <a:pPr marL="0" indent="0" algn="ctr">
              <a:buNone/>
            </a:pPr>
            <a:r>
              <a:rPr lang="en-US" sz="8000" dirty="0" smtClean="0"/>
              <a:t>48 ÷ 3</a:t>
            </a:r>
          </a:p>
          <a:p>
            <a:pPr marL="0" indent="0" algn="ctr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1123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P0300025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6EBFC8-8A05-4CCD-942D-610FD5974B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TP030002510</Template>
  <TotalTime>32</TotalTime>
  <Words>349</Words>
  <Application>Microsoft Office PowerPoint</Application>
  <PresentationFormat>On-screen Show (4:3)</PresentationFormat>
  <Paragraphs>114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TP030002510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Meredith</dc:creator>
  <cp:lastModifiedBy>Johnson, Ariene</cp:lastModifiedBy>
  <cp:revision>4</cp:revision>
  <dcterms:created xsi:type="dcterms:W3CDTF">2012-09-06T22:40:06Z</dcterms:created>
  <dcterms:modified xsi:type="dcterms:W3CDTF">2016-03-07T02:14:04Z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TC300025109990</vt:lpwstr>
  </property>
</Properties>
</file>